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461869-26F1-4CDF-AB0F-28825F654F74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628D2F-274A-482B-951C-342EF73778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Логотип бібліоте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6" y="260648"/>
            <a:ext cx="1731039" cy="13839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2051" name="Picture 3" descr="C:\Users\Admin\Desktop\Фото заходів\Заходи 2026\День української державності\державність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4624"/>
            <a:ext cx="6247959" cy="67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Фото заходів\Заходи 2026\День української державності\державність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93" y="0"/>
            <a:ext cx="61709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dmin\Desktop\Фото заходів\Заходи 2026\День української державності\державність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30" y="0"/>
            <a:ext cx="6170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4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dmin\Desktop\Фото заходів\Заходи 2026\День української державності\державність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62" y="0"/>
            <a:ext cx="627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1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Desktop\Фото заходів\Заходи 2026\День української державності\державніст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731"/>
            <a:ext cx="6131688" cy="68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4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Фото заходів\Заходи 2026\День української державності\державність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0"/>
            <a:ext cx="612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6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Фото заходів\Заходи 2026\День української державності\державність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55" y="0"/>
            <a:ext cx="6149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Фото заходів\Заходи 2026\День української державності\державність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58" y="0"/>
            <a:ext cx="61225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1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Фото заходів\Заходи 2026\День української державності\державність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45" y="0"/>
            <a:ext cx="6149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4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Фото заходів\Заходи 2026\День української державності\державність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40" y="0"/>
            <a:ext cx="5912980" cy="68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dmin\Desktop\Фото заходів\Заходи 2026\День української державності\державність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54" y="0"/>
            <a:ext cx="6188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4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Фото заходів\Заходи 2026\День української державності\державність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170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97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2026-07-16T08:01:03Z</dcterms:created>
  <dcterms:modified xsi:type="dcterms:W3CDTF">2026-07-16T09:27:36Z</dcterms:modified>
</cp:coreProperties>
</file>